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FDE3F0-024B-49B2-9044-8DBBAEF56C17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EB5C35-C477-4275-84B8-0C5A09ADF48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Masses and Fronts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front edge of advancing warm air mass that replaces cold air with warmer air; generally results in precipitation over a large area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Front: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73" y="3886200"/>
            <a:ext cx="5325427" cy="28194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1676400"/>
            <a:ext cx="401764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front of air masses that move either very slowly or not at all; weather similar to a warm front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Front: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86050" y="3637280"/>
            <a:ext cx="4095750" cy="1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front that forms when a cold air mass overtakes a warm air mass and lifts the warm air mass off the ground and over another air mass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Occluded Front: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22" y="3810000"/>
            <a:ext cx="4666978" cy="2667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22" y="1565366"/>
            <a:ext cx="3276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9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low pressure storm system that is characterized by rotating wind that moves towards the rising air of the central low pressure region. </a:t>
            </a:r>
          </a:p>
          <a:p>
            <a:r>
              <a:rPr lang="en-US" dirty="0" smtClean="0"/>
              <a:t>Usually lasts several days</a:t>
            </a:r>
          </a:p>
          <a:p>
            <a:r>
              <a:rPr lang="en-US" dirty="0" smtClean="0"/>
              <a:t>Spins counterclockwise</a:t>
            </a:r>
          </a:p>
          <a:p>
            <a:r>
              <a:rPr lang="en-US" dirty="0" smtClean="0"/>
              <a:t>Follows storm tracks or routes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Cyclone: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709988" cy="30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2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Flows outward from a center of high pressure in a clockwise motion; brings dry weather because of sinking air in middle does not promote cloud 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Anticyclones: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200" y="3962400"/>
            <a:ext cx="50387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577929"/>
            <a:ext cx="4343400" cy="37064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600" y="1804762"/>
            <a:ext cx="4077335" cy="34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moves from areas of high pressure to low pressure, which are caused by the uneven heating of the Earth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 body of air throughout which temperature and moisture content are similar; take on the characteristics of the </a:t>
            </a:r>
            <a:r>
              <a:rPr lang="en-US" dirty="0" smtClean="0"/>
              <a:t>area </a:t>
            </a:r>
            <a:r>
              <a:rPr lang="en-US" dirty="0" smtClean="0"/>
              <a:t>over which they sit and remain stationary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by their temperature and moisture content which are dependent upon the are over which they formed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Air Masses: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dirty="0" smtClean="0"/>
              <a:t>Continental – dry air mass that formed over land (c)</a:t>
            </a:r>
          </a:p>
          <a:p>
            <a:pPr marL="457200" indent="-457200">
              <a:buAutoNum type="alphaLcPeriod"/>
            </a:pPr>
            <a:r>
              <a:rPr lang="en-US" dirty="0" smtClean="0"/>
              <a:t>Maritime – wet air mass that formed over water (m)</a:t>
            </a:r>
          </a:p>
          <a:p>
            <a:pPr marL="457200" indent="-457200">
              <a:buAutoNum type="alphaLcPeriod"/>
            </a:pPr>
            <a:r>
              <a:rPr lang="en-US" dirty="0" smtClean="0"/>
              <a:t>Tropical – warm air mass that formed over warm areas (T)</a:t>
            </a:r>
          </a:p>
          <a:p>
            <a:pPr marL="457200" indent="-457200">
              <a:buAutoNum type="alphaLcPeriod"/>
            </a:pPr>
            <a:r>
              <a:rPr lang="en-US" dirty="0" smtClean="0"/>
              <a:t>Polar – cold air mass that formed over cold </a:t>
            </a:r>
            <a:r>
              <a:rPr lang="en-US" dirty="0" smtClean="0"/>
              <a:t>areas (P)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Air Masses: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520150"/>
              </p:ext>
            </p:extLst>
          </p:nvPr>
        </p:nvGraphicFramePr>
        <p:xfrm>
          <a:off x="381000" y="2133600"/>
          <a:ext cx="8305799" cy="4419599"/>
        </p:xfrm>
        <a:graphic>
          <a:graphicData uri="http://schemas.openxmlformats.org/drawingml/2006/table">
            <a:tbl>
              <a:tblPr firstRow="1" firstCol="1" bandRow="1"/>
              <a:tblGrid>
                <a:gridCol w="2286000"/>
                <a:gridCol w="1447800"/>
                <a:gridCol w="1833756"/>
                <a:gridCol w="2738243"/>
              </a:tblGrid>
              <a:tr h="686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Air Mass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Symbol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Formed Over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Weather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1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Continental Tropical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cT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Warm land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Warm and dry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Continental Polar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cP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Cold land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Cold and dry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Maritime Tropical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mT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Warm water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Warm and wet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Maritime Polar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mP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Cold water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Cold and wet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Air Masses: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Air Masses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Boundaries between air masses; </a:t>
            </a:r>
            <a:r>
              <a:rPr lang="en-US" dirty="0" smtClean="0"/>
              <a:t>cold </a:t>
            </a:r>
            <a:r>
              <a:rPr lang="en-US" dirty="0" smtClean="0"/>
              <a:t>air does not mix with less dense warm air; do not exist in tropics because no real temperature differences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front edge of a moving mass of cold air that pushes beneath a warm air mass like a wedge; result in precipitation if warm air is humid; severe storms if moving fast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Front: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5257800" cy="287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47314" y="1524000"/>
            <a:ext cx="398208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</TotalTime>
  <Words>397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Air Masses and Fronts</vt:lpstr>
      <vt:lpstr>Air Masses:</vt:lpstr>
      <vt:lpstr>Air Mass:</vt:lpstr>
      <vt:lpstr>Types of Air Masses:</vt:lpstr>
      <vt:lpstr>Types of Air Masses:</vt:lpstr>
      <vt:lpstr>Types of Air Masses:</vt:lpstr>
      <vt:lpstr>Types of Air Masses</vt:lpstr>
      <vt:lpstr>Fronts:</vt:lpstr>
      <vt:lpstr>Cold Front:</vt:lpstr>
      <vt:lpstr>Warm Front:</vt:lpstr>
      <vt:lpstr>Stationary Front:</vt:lpstr>
      <vt:lpstr>Occluded Front:</vt:lpstr>
      <vt:lpstr>Cyclone:</vt:lpstr>
      <vt:lpstr>PowerPoint Presentation</vt:lpstr>
      <vt:lpstr>Anticyclones:</vt:lpstr>
      <vt:lpstr>PowerPoint Presentation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Masses and Fronts</dc:title>
  <dc:creator>.</dc:creator>
  <cp:lastModifiedBy>.</cp:lastModifiedBy>
  <cp:revision>6</cp:revision>
  <dcterms:created xsi:type="dcterms:W3CDTF">2012-02-22T17:51:08Z</dcterms:created>
  <dcterms:modified xsi:type="dcterms:W3CDTF">2012-02-24T15:13:44Z</dcterms:modified>
</cp:coreProperties>
</file>