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BFAD-C169-43D0-B945-C9B94617DD2B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79F43B-CD24-44FD-8B75-EA669727893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BFAD-C169-43D0-B945-C9B94617DD2B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F43B-CD24-44FD-8B75-EA66972789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BFAD-C169-43D0-B945-C9B94617DD2B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F43B-CD24-44FD-8B75-EA66972789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BFAD-C169-43D0-B945-C9B94617DD2B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F43B-CD24-44FD-8B75-EA66972789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BFAD-C169-43D0-B945-C9B94617DD2B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F43B-CD24-44FD-8B75-EA669727893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BFAD-C169-43D0-B945-C9B94617DD2B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F43B-CD24-44FD-8B75-EA66972789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BFAD-C169-43D0-B945-C9B94617DD2B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F43B-CD24-44FD-8B75-EA66972789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BFAD-C169-43D0-B945-C9B94617DD2B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F43B-CD24-44FD-8B75-EA66972789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BFAD-C169-43D0-B945-C9B94617DD2B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F43B-CD24-44FD-8B75-EA66972789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BFAD-C169-43D0-B945-C9B94617DD2B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F43B-CD24-44FD-8B75-EA66972789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BFAD-C169-43D0-B945-C9B94617DD2B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F43B-CD24-44FD-8B75-EA66972789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0BABFAD-C169-43D0-B945-C9B94617DD2B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A79F43B-CD24-44FD-8B75-EA66972789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Matter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34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Number: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2859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number of protons in a nucleus; all atoms of any given element have the same atomic number; because an uncharged atom has the same number of protons and electrons, typically the number of electrons is the same as the atomic number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031" y="4191000"/>
            <a:ext cx="57150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60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Mass: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285999"/>
          </a:xfrm>
        </p:spPr>
        <p:txBody>
          <a:bodyPr>
            <a:normAutofit/>
          </a:bodyPr>
          <a:lstStyle/>
          <a:p>
            <a:r>
              <a:rPr lang="en-US" dirty="0" smtClean="0"/>
              <a:t>The sum of the number of protons and neutrons in an atom; expressed in atomic mass units (</a:t>
            </a:r>
            <a:r>
              <a:rPr lang="en-US" dirty="0" err="1" smtClean="0"/>
              <a:t>amu</a:t>
            </a:r>
            <a:r>
              <a:rPr lang="en-US" dirty="0" smtClean="0"/>
              <a:t>) where a proton and neutron both have a mass of 1 </a:t>
            </a:r>
            <a:r>
              <a:rPr lang="en-US" dirty="0" err="1" smtClean="0"/>
              <a:t>amu</a:t>
            </a:r>
            <a:r>
              <a:rPr lang="en-US" dirty="0" smtClean="0"/>
              <a:t>; electrons (1/1840 </a:t>
            </a:r>
            <a:r>
              <a:rPr lang="en-US" dirty="0" err="1" smtClean="0"/>
              <a:t>amu</a:t>
            </a:r>
            <a:r>
              <a:rPr lang="en-US" dirty="0" smtClean="0"/>
              <a:t>) are ignored; averaged among isotopes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031" y="4191000"/>
            <a:ext cx="57150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97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Table: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285999"/>
          </a:xfrm>
        </p:spPr>
        <p:txBody>
          <a:bodyPr>
            <a:normAutofit/>
          </a:bodyPr>
          <a:lstStyle/>
          <a:p>
            <a:r>
              <a:rPr lang="en-US" dirty="0" smtClean="0"/>
              <a:t>A chart that classifies the elements into columns, where elements in the same columns have similar electron arrangements thus they have similar chemical properties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2800"/>
            <a:ext cx="4495800" cy="325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97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Isotopes: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285999"/>
          </a:xfrm>
        </p:spPr>
        <p:txBody>
          <a:bodyPr>
            <a:normAutofit/>
          </a:bodyPr>
          <a:lstStyle/>
          <a:p>
            <a:r>
              <a:rPr lang="en-US" dirty="0" smtClean="0"/>
              <a:t>An atom that has the same number of protons (or the same atomic number) as the other atoms of the same element, but have a different number of neutrons (and thus a different atomic mass)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031" y="4191000"/>
            <a:ext cx="57150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39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substance made up of atoms of two </a:t>
            </a:r>
            <a:r>
              <a:rPr lang="en-US" dirty="0" smtClean="0"/>
              <a:t>or </a:t>
            </a:r>
            <a:r>
              <a:rPr lang="en-US" dirty="0" smtClean="0"/>
              <a:t>more different elements joined together by chemical bonds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88564"/>
            <a:ext cx="2438400" cy="390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21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group of atoms held together by chemical forces; the smallest unit of matter that can exist by itself and retain all of a substance’s chemical properties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24200"/>
            <a:ext cx="3984577" cy="35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20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 of Atoms: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Atoms </a:t>
            </a:r>
            <a:r>
              <a:rPr lang="en-US" dirty="0" smtClean="0">
                <a:sym typeface="Wingdings" pitchFamily="2" charset="2"/>
              </a:rPr>
              <a:t> Elements  Molecules  Compounds</a:t>
            </a:r>
          </a:p>
          <a:p>
            <a:pPr marL="114300" indent="0">
              <a:buNone/>
            </a:pP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A chemical formula is a combination of letters and numbers which show what elements make up a compound:	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Glucose = C</a:t>
            </a:r>
            <a:r>
              <a:rPr lang="en-US" baseline="-25000" dirty="0" smtClean="0">
                <a:sym typeface="Wingdings" pitchFamily="2" charset="2"/>
              </a:rPr>
              <a:t>6</a:t>
            </a:r>
            <a:r>
              <a:rPr lang="en-US" dirty="0" smtClean="0">
                <a:sym typeface="Wingdings" pitchFamily="2" charset="2"/>
              </a:rPr>
              <a:t>H</a:t>
            </a:r>
            <a:r>
              <a:rPr lang="en-US" baseline="-25000" dirty="0" smtClean="0">
                <a:sym typeface="Wingdings" pitchFamily="2" charset="2"/>
              </a:rPr>
              <a:t>12</a:t>
            </a:r>
            <a:r>
              <a:rPr lang="en-US" dirty="0" smtClean="0">
                <a:sym typeface="Wingdings" pitchFamily="2" charset="2"/>
              </a:rPr>
              <a:t>O</a:t>
            </a:r>
            <a:r>
              <a:rPr lang="en-US" baseline="-25000" dirty="0" smtClean="0">
                <a:sym typeface="Wingdings" pitchFamily="2" charset="2"/>
              </a:rPr>
              <a:t>6, </a:t>
            </a:r>
            <a:r>
              <a:rPr lang="en-US" dirty="0" smtClean="0">
                <a:sym typeface="Wingdings" pitchFamily="2" charset="2"/>
              </a:rPr>
              <a:t>Six carbons, twelve hydrogen, six oxygen atoms</a:t>
            </a:r>
            <a:endParaRPr lang="en-US" baseline="-25000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A chemical equation is a series of letter and numbers which show you the reactants and products of a chemical reaction: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CH</a:t>
            </a:r>
            <a:r>
              <a:rPr lang="en-US" baseline="-25000" dirty="0" smtClean="0">
                <a:sym typeface="Wingdings" pitchFamily="2" charset="2"/>
              </a:rPr>
              <a:t>4</a:t>
            </a:r>
            <a:r>
              <a:rPr lang="en-US" dirty="0" smtClean="0">
                <a:sym typeface="Wingdings" pitchFamily="2" charset="2"/>
              </a:rPr>
              <a:t> + 2O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 CO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+ 2H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O, one methane molecule and two oxygen molecules yields one carbon dioxide and two water molecules</a:t>
            </a:r>
          </a:p>
        </p:txBody>
      </p:sp>
    </p:spTree>
    <p:extLst>
      <p:ext uri="{BB962C8B-B14F-4D97-AF65-F5344CB8AC3E}">
        <p14:creationId xmlns:p14="http://schemas.microsoft.com/office/powerpoint/2010/main" val="8202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Forces that hold atoms together; done by sharing and transferring electrons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14600"/>
            <a:ext cx="411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6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Ionic Bond: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114800" cy="4373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Once two atoms exchange an electron, one is positively charged (lost the electron) and the other is negatively charged (gained the electron), the opposite charges attract forming an ionic bond</a:t>
            </a:r>
          </a:p>
          <a:p>
            <a:r>
              <a:rPr lang="en-US" u="sng" dirty="0" smtClean="0"/>
              <a:t>Ion:</a:t>
            </a:r>
            <a:r>
              <a:rPr lang="en-US" dirty="0" smtClean="0"/>
              <a:t> An atom or molecule that has gained or lost one or more electrons and has a negative or positive charge</a:t>
            </a:r>
            <a:endParaRPr lang="en-US" u="sn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56" y="1752600"/>
            <a:ext cx="430161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8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Covalent Bond: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bond formed when atoms share one or more pairs of electrons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53621"/>
            <a:ext cx="5121487" cy="351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46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Anything that takes up space (volume) and has mass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Bond: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Unequal sharing of electrons leads a molecule to have a slightly positive end and a slightly negative end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2681534"/>
            <a:ext cx="4410075" cy="360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1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measure of the amount of matter in an object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Matter: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Physical Properties:</a:t>
            </a:r>
            <a:r>
              <a:rPr lang="en-US" dirty="0" smtClean="0"/>
              <a:t> characteristics that can be observed without changing the compositions of the substance</a:t>
            </a:r>
          </a:p>
          <a:p>
            <a:pPr lvl="1"/>
            <a:r>
              <a:rPr lang="en-US" u="sng" dirty="0" smtClean="0"/>
              <a:t>EX:</a:t>
            </a:r>
            <a:r>
              <a:rPr lang="en-US" dirty="0" smtClean="0"/>
              <a:t> density, color, hardness, freezing point, boiling point, and the ability to conduct an electrical current</a:t>
            </a:r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u="sng" dirty="0" smtClean="0"/>
              <a:t>Chemical Properties:</a:t>
            </a:r>
            <a:r>
              <a:rPr lang="en-US" dirty="0" smtClean="0"/>
              <a:t> characteristics that describe how a substance reacts with other substances to produces different substances</a:t>
            </a:r>
          </a:p>
          <a:p>
            <a:pPr lvl="1"/>
            <a:r>
              <a:rPr lang="en-US" u="sng" dirty="0" smtClean="0"/>
              <a:t>EX:</a:t>
            </a:r>
            <a:r>
              <a:rPr lang="en-US" dirty="0" smtClean="0"/>
              <a:t> ability to form rust, ability to form/not form certain compounds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2680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measure of the amount of mass per unit volume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88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smallest unit of an element that maintains the chemical properties of that element; cannot be broken down into smaller units that still have the same chemical and physical properties of that atom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52800"/>
            <a:ext cx="386334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08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Structure: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334000" cy="4373563"/>
          </a:xfrm>
        </p:spPr>
        <p:txBody>
          <a:bodyPr/>
          <a:lstStyle/>
          <a:p>
            <a:r>
              <a:rPr lang="en-US" u="sng" dirty="0" smtClean="0"/>
              <a:t>Nucleus:</a:t>
            </a:r>
            <a:r>
              <a:rPr lang="en-US" dirty="0" smtClean="0"/>
              <a:t> dense region of matter and mass found in center of atom</a:t>
            </a:r>
          </a:p>
          <a:p>
            <a:r>
              <a:rPr lang="en-US" u="sng" dirty="0" smtClean="0"/>
              <a:t>Protons:</a:t>
            </a:r>
            <a:r>
              <a:rPr lang="en-US" dirty="0" smtClean="0"/>
              <a:t> positively charged subatomic particles found in the nucleus, the number of protons determines the atomic number and the identity of the element</a:t>
            </a:r>
            <a:endParaRPr lang="en-US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447" y="2590800"/>
            <a:ext cx="28575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26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Structure: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334000" cy="4373563"/>
          </a:xfrm>
        </p:spPr>
        <p:txBody>
          <a:bodyPr/>
          <a:lstStyle/>
          <a:p>
            <a:r>
              <a:rPr lang="en-US" u="sng" dirty="0" smtClean="0"/>
              <a:t>Neutrons:</a:t>
            </a:r>
            <a:r>
              <a:rPr lang="en-US" dirty="0" smtClean="0"/>
              <a:t> A subatomic particle with no charge and is located in the nucleus of the atom</a:t>
            </a:r>
          </a:p>
          <a:p>
            <a:r>
              <a:rPr lang="en-US" u="sng" dirty="0" smtClean="0"/>
              <a:t>Electrons:</a:t>
            </a:r>
            <a:r>
              <a:rPr lang="en-US" dirty="0" smtClean="0"/>
              <a:t> Subatomic particle with a negative charge found in a certain region of space around the nucleus called the electron cloud; kept close to the atom due to the attraction between the opposite charges of the electron and proton</a:t>
            </a:r>
            <a:endParaRPr lang="en-US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447" y="2590800"/>
            <a:ext cx="28575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substance consisting of only one type of atom, cannot be broken down or separated into simpler substances by chemical means; all elements have the same atomic number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2800"/>
            <a:ext cx="4495800" cy="325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89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582</TotalTime>
  <Words>635</Words>
  <Application>Microsoft Office PowerPoint</Application>
  <PresentationFormat>On-screen Show (4:3)</PresentationFormat>
  <Paragraphs>52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Apothecary</vt:lpstr>
      <vt:lpstr>Matter Notes</vt:lpstr>
      <vt:lpstr>Matter:</vt:lpstr>
      <vt:lpstr>Mass:</vt:lpstr>
      <vt:lpstr>Properties of Matter:</vt:lpstr>
      <vt:lpstr>Density:</vt:lpstr>
      <vt:lpstr>Atom:</vt:lpstr>
      <vt:lpstr>Atomic Structure:</vt:lpstr>
      <vt:lpstr>Atomic Structure:</vt:lpstr>
      <vt:lpstr>Element:</vt:lpstr>
      <vt:lpstr>Atomic Number:</vt:lpstr>
      <vt:lpstr>Atomic Mass:</vt:lpstr>
      <vt:lpstr>Periodic Table:</vt:lpstr>
      <vt:lpstr>Isotopes:</vt:lpstr>
      <vt:lpstr>Compound:</vt:lpstr>
      <vt:lpstr>Molecule:</vt:lpstr>
      <vt:lpstr>Combination of Atoms:</vt:lpstr>
      <vt:lpstr>Chemical Bonds</vt:lpstr>
      <vt:lpstr>Ionic Bond:</vt:lpstr>
      <vt:lpstr>Covalent Bond:</vt:lpstr>
      <vt:lpstr>Polar Bond:</vt:lpstr>
    </vt:vector>
  </TitlesOfParts>
  <Company>Howard County Public School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Matter Notes</dc:title>
  <dc:creator>.</dc:creator>
  <cp:lastModifiedBy>.</cp:lastModifiedBy>
  <cp:revision>10</cp:revision>
  <dcterms:created xsi:type="dcterms:W3CDTF">2011-09-19T17:03:32Z</dcterms:created>
  <dcterms:modified xsi:type="dcterms:W3CDTF">2012-09-19T14:01:53Z</dcterms:modified>
</cp:coreProperties>
</file>