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A81DE5-AF8E-4502-A23F-7E0CF5743070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FFECE1-8EC4-4AE4-8D00-2FFBE82ED6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582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sun and all of the planets and other bodies that travel around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celestial body that orbits the sun, is round because of its own gravity, and has cleared the neighborhood around its orbital path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51636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5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Nebula: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rotating cloud of gas and dust from which the sun and planets formed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81436"/>
            <a:ext cx="4310063" cy="42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2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Formed from much heavier elements such as iron and nickel, with the densest layers settling in the center. Smaller, rockier, and denser than the outer planets</a:t>
            </a:r>
          </a:p>
          <a:p>
            <a:r>
              <a:rPr lang="en-US" dirty="0" smtClean="0"/>
              <a:t>Includes: Mercury, Venus, Earth, and Mars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31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7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Formed in a much colder area, thus they did not lose their gases (helium and hydrogen). Larger gaseous planets.</a:t>
            </a:r>
          </a:p>
          <a:p>
            <a:r>
              <a:rPr lang="en-US" dirty="0" smtClean="0"/>
              <a:t>Includes: Jupiter, Saturn, Uranus, and Neptune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" y="3429000"/>
            <a:ext cx="73599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1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Ice balls made of frozen gases and rock</a:t>
            </a:r>
          </a:p>
          <a:p>
            <a:r>
              <a:rPr lang="en-US" dirty="0" smtClean="0"/>
              <a:t>Includes: Pluto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9850"/>
            <a:ext cx="5334000" cy="39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9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153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Our Solar System</vt:lpstr>
      <vt:lpstr>PowerPoint Presentation</vt:lpstr>
      <vt:lpstr>Solar System:</vt:lpstr>
      <vt:lpstr>Planet</vt:lpstr>
      <vt:lpstr>Solar Nebula:</vt:lpstr>
      <vt:lpstr>Inner Planets</vt:lpstr>
      <vt:lpstr>Outer Planets</vt:lpstr>
      <vt:lpstr>Dwarf Planets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.</dc:creator>
  <cp:lastModifiedBy>.</cp:lastModifiedBy>
  <cp:revision>2</cp:revision>
  <dcterms:created xsi:type="dcterms:W3CDTF">2012-05-01T10:56:57Z</dcterms:created>
  <dcterms:modified xsi:type="dcterms:W3CDTF">2012-05-01T11:30:01Z</dcterms:modified>
</cp:coreProperties>
</file>