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7"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0292C85-8B68-412D-9AC6-327B7443CD1B}" type="datetimeFigureOut">
              <a:rPr lang="en-US" smtClean="0"/>
              <a:t>10/3/2013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166224C-E464-4C53-BD4B-08701E91720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92C85-8B68-412D-9AC6-327B7443CD1B}"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6224C-E464-4C53-BD4B-08701E9172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92C85-8B68-412D-9AC6-327B7443CD1B}"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6224C-E464-4C53-BD4B-08701E9172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292C85-8B68-412D-9AC6-327B7443CD1B}"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6224C-E464-4C53-BD4B-08701E9172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92C85-8B68-412D-9AC6-327B7443CD1B}"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6224C-E464-4C53-BD4B-08701E9172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0292C85-8B68-412D-9AC6-327B7443CD1B}"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6224C-E464-4C53-BD4B-08701E91720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292C85-8B68-412D-9AC6-327B7443CD1B}" type="datetimeFigureOut">
              <a:rPr lang="en-US" smtClean="0"/>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6224C-E464-4C53-BD4B-08701E9172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92C85-8B68-412D-9AC6-327B7443CD1B}" type="datetimeFigureOut">
              <a:rPr lang="en-US" smtClean="0"/>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6224C-E464-4C53-BD4B-08701E9172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92C85-8B68-412D-9AC6-327B7443CD1B}" type="datetimeFigureOut">
              <a:rPr lang="en-US" smtClean="0"/>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6224C-E464-4C53-BD4B-08701E9172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0292C85-8B68-412D-9AC6-327B7443CD1B}" type="datetimeFigureOut">
              <a:rPr lang="en-US" smtClean="0"/>
              <a:t>10/3/2013</a:t>
            </a:fld>
            <a:endParaRPr lang="en-US"/>
          </a:p>
        </p:txBody>
      </p:sp>
      <p:sp>
        <p:nvSpPr>
          <p:cNvPr id="7" name="Slide Number Placeholder 6"/>
          <p:cNvSpPr>
            <a:spLocks noGrp="1"/>
          </p:cNvSpPr>
          <p:nvPr>
            <p:ph type="sldNum" sz="quarter" idx="12"/>
          </p:nvPr>
        </p:nvSpPr>
        <p:spPr/>
        <p:txBody>
          <a:bodyPr/>
          <a:lstStyle/>
          <a:p>
            <a:fld id="{A166224C-E464-4C53-BD4B-08701E91720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92C85-8B68-412D-9AC6-327B7443CD1B}" type="datetimeFigureOut">
              <a:rPr lang="en-US" smtClean="0"/>
              <a:t>10/3/2013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166224C-E464-4C53-BD4B-08701E9172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0292C85-8B68-412D-9AC6-327B7443CD1B}" type="datetimeFigureOut">
              <a:rPr lang="en-US" smtClean="0"/>
              <a:t>10/3/2013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166224C-E464-4C53-BD4B-08701E9172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Composition of the Earth</a:t>
            </a:r>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39433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37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a:t>
            </a:r>
            <a:endParaRPr lang="en-US" dirty="0"/>
          </a:p>
        </p:txBody>
      </p:sp>
      <p:sp>
        <p:nvSpPr>
          <p:cNvPr id="3" name="Content Placeholder 2"/>
          <p:cNvSpPr>
            <a:spLocks noGrp="1"/>
          </p:cNvSpPr>
          <p:nvPr>
            <p:ph idx="1"/>
          </p:nvPr>
        </p:nvSpPr>
        <p:spPr/>
        <p:txBody>
          <a:bodyPr/>
          <a:lstStyle/>
          <a:p>
            <a:r>
              <a:rPr lang="en-US" dirty="0" smtClean="0"/>
              <a:t>The force of attraction that exists between all objects, the bigger and closer the object is, the stronger the force of gravity</a:t>
            </a:r>
            <a:endParaRPr lang="en-US" dirty="0"/>
          </a:p>
        </p:txBody>
      </p:sp>
    </p:spTree>
    <p:extLst>
      <p:ext uri="{BB962C8B-B14F-4D97-AF65-F5344CB8AC3E}">
        <p14:creationId xmlns:p14="http://schemas.microsoft.com/office/powerpoint/2010/main" val="2712104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a:t>
            </a:r>
            <a:endParaRPr lang="en-US" dirty="0"/>
          </a:p>
        </p:txBody>
      </p:sp>
      <p:sp>
        <p:nvSpPr>
          <p:cNvPr id="3" name="Content Placeholder 2"/>
          <p:cNvSpPr>
            <a:spLocks noGrp="1"/>
          </p:cNvSpPr>
          <p:nvPr>
            <p:ph idx="1"/>
          </p:nvPr>
        </p:nvSpPr>
        <p:spPr/>
        <p:txBody>
          <a:bodyPr/>
          <a:lstStyle/>
          <a:p>
            <a:r>
              <a:rPr lang="en-US" dirty="0" smtClean="0"/>
              <a:t>The measure of the force of gravity on an object, therefore the farther you are away from Earth, the less your weight, though mass (measure of the amount of matter) remains constant</a:t>
            </a:r>
            <a:endParaRPr lang="en-US" dirty="0"/>
          </a:p>
        </p:txBody>
      </p:sp>
    </p:spTree>
    <p:extLst>
      <p:ext uri="{BB962C8B-B14F-4D97-AF65-F5344CB8AC3E}">
        <p14:creationId xmlns:p14="http://schemas.microsoft.com/office/powerpoint/2010/main" val="1922358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a:t>
            </a:r>
            <a:endParaRPr lang="en-US" dirty="0"/>
          </a:p>
        </p:txBody>
      </p:sp>
      <p:sp>
        <p:nvSpPr>
          <p:cNvPr id="3" name="Content Placeholder 2"/>
          <p:cNvSpPr>
            <a:spLocks noGrp="1"/>
          </p:cNvSpPr>
          <p:nvPr>
            <p:ph idx="1"/>
          </p:nvPr>
        </p:nvSpPr>
        <p:spPr/>
        <p:txBody>
          <a:bodyPr/>
          <a:lstStyle/>
          <a:p>
            <a:r>
              <a:rPr lang="en-US" dirty="0" smtClean="0"/>
              <a:t> Anything that has mass and volume</a:t>
            </a:r>
          </a:p>
          <a:p>
            <a:pPr lvl="1"/>
            <a:r>
              <a:rPr lang="en-US" dirty="0" smtClean="0"/>
              <a:t>Ex: protons, neutrons, bacteria, atoms, feathers, rocks, etc.</a:t>
            </a:r>
            <a:endParaRPr lang="en-US" dirty="0"/>
          </a:p>
        </p:txBody>
      </p:sp>
    </p:spTree>
    <p:extLst>
      <p:ext uri="{BB962C8B-B14F-4D97-AF65-F5344CB8AC3E}">
        <p14:creationId xmlns:p14="http://schemas.microsoft.com/office/powerpoint/2010/main" val="1712196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p:txBody>
          <a:bodyPr/>
          <a:lstStyle/>
          <a:p>
            <a:r>
              <a:rPr lang="en-US" dirty="0" smtClean="0"/>
              <a:t>The ability to do work, cannot be created or destroyed, only change forms</a:t>
            </a:r>
          </a:p>
          <a:p>
            <a:r>
              <a:rPr lang="en-US" dirty="0" smtClean="0"/>
              <a:t>Forms:</a:t>
            </a:r>
          </a:p>
          <a:p>
            <a:pPr lvl="1"/>
            <a:r>
              <a:rPr lang="en-US" dirty="0" smtClean="0"/>
              <a:t>Heat</a:t>
            </a:r>
          </a:p>
          <a:p>
            <a:pPr lvl="1"/>
            <a:r>
              <a:rPr lang="en-US" dirty="0" smtClean="0"/>
              <a:t>Light</a:t>
            </a:r>
          </a:p>
          <a:p>
            <a:pPr lvl="1"/>
            <a:r>
              <a:rPr lang="en-US" dirty="0" smtClean="0"/>
              <a:t>Movement</a:t>
            </a:r>
          </a:p>
          <a:p>
            <a:pPr lvl="1"/>
            <a:r>
              <a:rPr lang="en-US" dirty="0" smtClean="0"/>
              <a:t>Potential to Move</a:t>
            </a:r>
          </a:p>
          <a:p>
            <a:pPr lvl="1"/>
            <a:r>
              <a:rPr lang="en-US" dirty="0" smtClean="0"/>
              <a:t>Electromagnetic Waves</a:t>
            </a:r>
            <a:endParaRPr lang="en-US" dirty="0"/>
          </a:p>
        </p:txBody>
      </p:sp>
    </p:spTree>
    <p:extLst>
      <p:ext uri="{BB962C8B-B14F-4D97-AF65-F5344CB8AC3E}">
        <p14:creationId xmlns:p14="http://schemas.microsoft.com/office/powerpoint/2010/main" val="3823111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p:txBody>
          <a:bodyPr/>
          <a:lstStyle/>
          <a:p>
            <a:r>
              <a:rPr lang="en-US" dirty="0" smtClean="0"/>
              <a:t>Energy enters the Earth as sunlight and is either absorbed by substances, organisms, or the Earth, or reflected/released back into space as heat</a:t>
            </a:r>
            <a:endParaRPr lang="en-US" dirty="0"/>
          </a:p>
        </p:txBody>
      </p:sp>
    </p:spTree>
    <p:extLst>
      <p:ext uri="{BB962C8B-B14F-4D97-AF65-F5344CB8AC3E}">
        <p14:creationId xmlns:p14="http://schemas.microsoft.com/office/powerpoint/2010/main" val="3292228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Matter:</a:t>
            </a:r>
            <a:endParaRPr lang="en-US" dirty="0"/>
          </a:p>
        </p:txBody>
      </p:sp>
      <p:sp>
        <p:nvSpPr>
          <p:cNvPr id="3" name="Content Placeholder 2"/>
          <p:cNvSpPr>
            <a:spLocks noGrp="1"/>
          </p:cNvSpPr>
          <p:nvPr>
            <p:ph idx="1"/>
          </p:nvPr>
        </p:nvSpPr>
        <p:spPr/>
        <p:txBody>
          <a:bodyPr>
            <a:normAutofit lnSpcReduction="10000"/>
          </a:bodyPr>
          <a:lstStyle/>
          <a:p>
            <a:r>
              <a:rPr lang="en-US" dirty="0" smtClean="0"/>
              <a:t>Very little matter enters or leaves the Earth, it is constantly changing forms within the confines of Earth and the atmosphere</a:t>
            </a:r>
          </a:p>
          <a:p>
            <a:r>
              <a:rPr lang="en-US" dirty="0" smtClean="0"/>
              <a:t>Protons, electrons, and neutrons make atoms; atoms make up elements; elements make up compounds; all make up matter</a:t>
            </a:r>
          </a:p>
          <a:p>
            <a:r>
              <a:rPr lang="en-US" dirty="0" smtClean="0"/>
              <a:t>Can exist as a solid, liquid, and gas</a:t>
            </a:r>
            <a:endParaRPr lang="en-US" dirty="0"/>
          </a:p>
        </p:txBody>
      </p:sp>
    </p:spTree>
    <p:extLst>
      <p:ext uri="{BB962C8B-B14F-4D97-AF65-F5344CB8AC3E}">
        <p14:creationId xmlns:p14="http://schemas.microsoft.com/office/powerpoint/2010/main" val="144823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4957"/>
            <a:ext cx="660249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484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Atmosphere:</a:t>
            </a:r>
            <a:endParaRPr lang="en-US" dirty="0"/>
          </a:p>
        </p:txBody>
      </p:sp>
      <p:sp>
        <p:nvSpPr>
          <p:cNvPr id="3" name="Content Placeholder 2"/>
          <p:cNvSpPr>
            <a:spLocks noGrp="1"/>
          </p:cNvSpPr>
          <p:nvPr>
            <p:ph idx="1"/>
          </p:nvPr>
        </p:nvSpPr>
        <p:spPr/>
        <p:txBody>
          <a:bodyPr/>
          <a:lstStyle/>
          <a:p>
            <a:r>
              <a:rPr lang="en-US" dirty="0" smtClean="0"/>
              <a:t>A mixture of gases that surround a planet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95600"/>
            <a:ext cx="5871307" cy="32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67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Hydrosphere:</a:t>
            </a:r>
            <a:endParaRPr lang="en-US" dirty="0"/>
          </a:p>
        </p:txBody>
      </p:sp>
      <p:sp>
        <p:nvSpPr>
          <p:cNvPr id="3" name="Content Placeholder 2"/>
          <p:cNvSpPr>
            <a:spLocks noGrp="1"/>
          </p:cNvSpPr>
          <p:nvPr>
            <p:ph idx="1"/>
          </p:nvPr>
        </p:nvSpPr>
        <p:spPr/>
        <p:txBody>
          <a:bodyPr/>
          <a:lstStyle/>
          <a:p>
            <a:r>
              <a:rPr lang="en-US" dirty="0" smtClean="0"/>
              <a:t>The portion of the Earth that is water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605" y="2971800"/>
            <a:ext cx="464169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556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Lithosphere</a:t>
            </a:r>
            <a:r>
              <a:rPr lang="en-US" dirty="0" smtClean="0"/>
              <a:t>:</a:t>
            </a:r>
            <a:endParaRPr lang="en-US" dirty="0"/>
          </a:p>
        </p:txBody>
      </p:sp>
      <p:sp>
        <p:nvSpPr>
          <p:cNvPr id="3" name="Content Placeholder 2"/>
          <p:cNvSpPr>
            <a:spLocks noGrp="1"/>
          </p:cNvSpPr>
          <p:nvPr>
            <p:ph idx="1"/>
          </p:nvPr>
        </p:nvSpPr>
        <p:spPr/>
        <p:txBody>
          <a:bodyPr/>
          <a:lstStyle/>
          <a:p>
            <a:r>
              <a:rPr lang="en-US" dirty="0" smtClean="0"/>
              <a:t>The mostly solid, rocky part of the Earth; extends from the center of the core to the surface of the crust</a:t>
            </a:r>
            <a:endParaRPr lang="en-US" dirty="0"/>
          </a:p>
        </p:txBody>
      </p:sp>
    </p:spTree>
    <p:extLst>
      <p:ext uri="{BB962C8B-B14F-4D97-AF65-F5344CB8AC3E}">
        <p14:creationId xmlns:p14="http://schemas.microsoft.com/office/powerpoint/2010/main" val="295029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Basics:</a:t>
            </a:r>
            <a:endParaRPr lang="en-US" dirty="0"/>
          </a:p>
        </p:txBody>
      </p:sp>
      <p:sp>
        <p:nvSpPr>
          <p:cNvPr id="3" name="Content Placeholder 2"/>
          <p:cNvSpPr>
            <a:spLocks noGrp="1"/>
          </p:cNvSpPr>
          <p:nvPr>
            <p:ph idx="1"/>
          </p:nvPr>
        </p:nvSpPr>
        <p:spPr/>
        <p:txBody>
          <a:bodyPr/>
          <a:lstStyle/>
          <a:p>
            <a:pPr marL="68580" indent="0">
              <a:buNone/>
            </a:pPr>
            <a:r>
              <a:rPr lang="en-US" dirty="0" smtClean="0"/>
              <a:t>Earth is unique because it is the only planet:</a:t>
            </a:r>
          </a:p>
          <a:p>
            <a:pPr marL="525780" indent="-457200">
              <a:buAutoNum type="alphaLcParenR"/>
            </a:pPr>
            <a:r>
              <a:rPr lang="en-US" dirty="0" smtClean="0"/>
              <a:t>With liquid water on surface</a:t>
            </a:r>
          </a:p>
          <a:p>
            <a:pPr marL="525780" indent="-457200">
              <a:buAutoNum type="alphaLcParenR"/>
            </a:pPr>
            <a:r>
              <a:rPr lang="en-US" dirty="0" smtClean="0"/>
              <a:t>With oxygen in the atmosphere in such a large proportion</a:t>
            </a:r>
          </a:p>
          <a:p>
            <a:pPr marL="525780" indent="-457200">
              <a:buAutoNum type="alphaLcParenR"/>
            </a:pPr>
            <a:r>
              <a:rPr lang="en-US" dirty="0" smtClean="0"/>
              <a:t>That supports life</a:t>
            </a:r>
          </a:p>
        </p:txBody>
      </p:sp>
    </p:spTree>
    <p:extLst>
      <p:ext uri="{BB962C8B-B14F-4D97-AF65-F5344CB8AC3E}">
        <p14:creationId xmlns:p14="http://schemas.microsoft.com/office/powerpoint/2010/main" val="4049987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Biosphere:</a:t>
            </a:r>
            <a:endParaRPr lang="en-US" dirty="0"/>
          </a:p>
        </p:txBody>
      </p:sp>
      <p:sp>
        <p:nvSpPr>
          <p:cNvPr id="3" name="Content Placeholder 2"/>
          <p:cNvSpPr>
            <a:spLocks noGrp="1"/>
          </p:cNvSpPr>
          <p:nvPr>
            <p:ph idx="1"/>
          </p:nvPr>
        </p:nvSpPr>
        <p:spPr/>
        <p:txBody>
          <a:bodyPr/>
          <a:lstStyle/>
          <a:p>
            <a:r>
              <a:rPr lang="en-US" dirty="0" smtClean="0"/>
              <a:t>The part of the Earth where life exists, includes all living organisms on the Earth</a:t>
            </a:r>
            <a:endParaRPr lang="en-US" dirty="0"/>
          </a:p>
        </p:txBody>
      </p:sp>
    </p:spTree>
    <p:extLst>
      <p:ext uri="{BB962C8B-B14F-4D97-AF65-F5344CB8AC3E}">
        <p14:creationId xmlns:p14="http://schemas.microsoft.com/office/powerpoint/2010/main" val="2040279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Facts:</a:t>
            </a:r>
            <a:endParaRPr lang="en-US" dirty="0"/>
          </a:p>
        </p:txBody>
      </p:sp>
      <p:sp>
        <p:nvSpPr>
          <p:cNvPr id="3" name="Content Placeholder 2"/>
          <p:cNvSpPr>
            <a:spLocks noGrp="1"/>
          </p:cNvSpPr>
          <p:nvPr>
            <p:ph idx="1"/>
          </p:nvPr>
        </p:nvSpPr>
        <p:spPr/>
        <p:txBody>
          <a:bodyPr/>
          <a:lstStyle/>
          <a:p>
            <a:pPr marL="525780" indent="-457200">
              <a:buAutoNum type="arabicPeriod"/>
            </a:pPr>
            <a:r>
              <a:rPr lang="en-US" dirty="0" smtClean="0"/>
              <a:t>4.6 billion years old</a:t>
            </a:r>
          </a:p>
          <a:p>
            <a:pPr marL="525780" indent="-457200">
              <a:buAutoNum type="arabicPeriod"/>
            </a:pPr>
            <a:r>
              <a:rPr lang="en-US" dirty="0" smtClean="0"/>
              <a:t>Made mostly of rock</a:t>
            </a:r>
          </a:p>
          <a:p>
            <a:pPr marL="525780" indent="-457200">
              <a:buAutoNum type="arabicPeriod"/>
            </a:pPr>
            <a:r>
              <a:rPr lang="en-US" dirty="0" smtClean="0"/>
              <a:t>71% of surface covered with water</a:t>
            </a:r>
          </a:p>
          <a:p>
            <a:pPr marL="525780" indent="-457200">
              <a:buAutoNum type="arabicPeriod"/>
            </a:pPr>
            <a:r>
              <a:rPr lang="en-US" dirty="0" smtClean="0"/>
              <a:t>Slightly flattened sphere</a:t>
            </a:r>
          </a:p>
          <a:p>
            <a:pPr marL="525780" indent="-457200">
              <a:buAutoNum type="arabicPeriod"/>
            </a:pPr>
            <a:r>
              <a:rPr lang="en-US" dirty="0" smtClean="0"/>
              <a:t>Rotates on its axis</a:t>
            </a:r>
            <a:endParaRPr lang="en-US" dirty="0"/>
          </a:p>
        </p:txBody>
      </p:sp>
    </p:spTree>
    <p:extLst>
      <p:ext uri="{BB962C8B-B14F-4D97-AF65-F5344CB8AC3E}">
        <p14:creationId xmlns:p14="http://schemas.microsoft.com/office/powerpoint/2010/main" val="1453891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Earth</a:t>
            </a:r>
            <a:endParaRPr lang="en-US" dirty="0"/>
          </a:p>
        </p:txBody>
      </p:sp>
      <p:sp>
        <p:nvSpPr>
          <p:cNvPr id="3" name="Content Placeholder 2"/>
          <p:cNvSpPr>
            <a:spLocks noGrp="1"/>
          </p:cNvSpPr>
          <p:nvPr>
            <p:ph idx="1"/>
          </p:nvPr>
        </p:nvSpPr>
        <p:spPr/>
        <p:txBody>
          <a:bodyPr/>
          <a:lstStyle/>
          <a:p>
            <a:r>
              <a:rPr lang="en-US" dirty="0" smtClean="0"/>
              <a:t>Crust</a:t>
            </a:r>
          </a:p>
          <a:p>
            <a:r>
              <a:rPr lang="en-US" dirty="0" smtClean="0"/>
              <a:t>Mantle</a:t>
            </a:r>
          </a:p>
          <a:p>
            <a:r>
              <a:rPr lang="en-US" dirty="0" smtClean="0"/>
              <a:t>Core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5305425" cy="37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672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Crust:</a:t>
            </a:r>
            <a:endParaRPr lang="en-US" dirty="0"/>
          </a:p>
        </p:txBody>
      </p:sp>
      <p:sp>
        <p:nvSpPr>
          <p:cNvPr id="3" name="Content Placeholder 2"/>
          <p:cNvSpPr>
            <a:spLocks noGrp="1"/>
          </p:cNvSpPr>
          <p:nvPr>
            <p:ph idx="1"/>
          </p:nvPr>
        </p:nvSpPr>
        <p:spPr/>
        <p:txBody>
          <a:bodyPr/>
          <a:lstStyle/>
          <a:p>
            <a:r>
              <a:rPr lang="en-US" dirty="0" smtClean="0"/>
              <a:t>Thin, solid outermost layer of the Earth that makes up less than 1% of the volume of the Earth</a:t>
            </a:r>
          </a:p>
          <a:p>
            <a:r>
              <a:rPr lang="en-US" dirty="0" smtClean="0"/>
              <a:t>Two Types of Crust:</a:t>
            </a:r>
          </a:p>
          <a:p>
            <a:pPr lvl="1"/>
            <a:r>
              <a:rPr lang="en-US" dirty="0" smtClean="0"/>
              <a:t>Oceanic</a:t>
            </a:r>
          </a:p>
          <a:p>
            <a:pPr lvl="1"/>
            <a:r>
              <a:rPr lang="en-US" dirty="0" smtClean="0"/>
              <a:t>Continental</a:t>
            </a:r>
            <a:endParaRPr lang="en-US" dirty="0"/>
          </a:p>
        </p:txBody>
      </p:sp>
    </p:spTree>
    <p:extLst>
      <p:ext uri="{BB962C8B-B14F-4D97-AF65-F5344CB8AC3E}">
        <p14:creationId xmlns:p14="http://schemas.microsoft.com/office/powerpoint/2010/main" val="149238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Mantle:</a:t>
            </a:r>
            <a:endParaRPr lang="en-US" dirty="0"/>
          </a:p>
        </p:txBody>
      </p:sp>
      <p:sp>
        <p:nvSpPr>
          <p:cNvPr id="3" name="Content Placeholder 2"/>
          <p:cNvSpPr>
            <a:spLocks noGrp="1"/>
          </p:cNvSpPr>
          <p:nvPr>
            <p:ph idx="1"/>
          </p:nvPr>
        </p:nvSpPr>
        <p:spPr/>
        <p:txBody>
          <a:bodyPr/>
          <a:lstStyle/>
          <a:p>
            <a:r>
              <a:rPr lang="en-US" dirty="0" smtClean="0"/>
              <a:t>Layer of “solid-</a:t>
            </a:r>
            <a:r>
              <a:rPr lang="en-US" dirty="0" err="1" smtClean="0"/>
              <a:t>ish</a:t>
            </a:r>
            <a:r>
              <a:rPr lang="en-US" dirty="0" smtClean="0"/>
              <a:t>” rock located between the crust and the core</a:t>
            </a:r>
          </a:p>
          <a:p>
            <a:pPr lvl="1"/>
            <a:r>
              <a:rPr lang="en-US" dirty="0" smtClean="0"/>
              <a:t>able to move through convection currents</a:t>
            </a:r>
          </a:p>
          <a:p>
            <a:pPr lvl="1"/>
            <a:r>
              <a:rPr lang="en-US" dirty="0" smtClean="0"/>
              <a:t>denser than the crust</a:t>
            </a:r>
          </a:p>
          <a:p>
            <a:pPr lvl="1"/>
            <a:r>
              <a:rPr lang="en-US" dirty="0" smtClean="0"/>
              <a:t>makes up 2/3 of the mass of the Earth</a:t>
            </a:r>
          </a:p>
          <a:p>
            <a:pPr marL="365760" lvl="1" indent="0">
              <a:buNone/>
            </a:pPr>
            <a:endParaRPr lang="en-US" dirty="0"/>
          </a:p>
        </p:txBody>
      </p:sp>
    </p:spTree>
    <p:extLst>
      <p:ext uri="{BB962C8B-B14F-4D97-AF65-F5344CB8AC3E}">
        <p14:creationId xmlns:p14="http://schemas.microsoft.com/office/powerpoint/2010/main" val="2902249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Moho</a:t>
            </a:r>
            <a:endParaRPr lang="en-US" dirty="0"/>
          </a:p>
        </p:txBody>
      </p:sp>
      <p:sp>
        <p:nvSpPr>
          <p:cNvPr id="3" name="Content Placeholder 2"/>
          <p:cNvSpPr>
            <a:spLocks noGrp="1"/>
          </p:cNvSpPr>
          <p:nvPr>
            <p:ph idx="1"/>
          </p:nvPr>
        </p:nvSpPr>
        <p:spPr/>
        <p:txBody>
          <a:bodyPr/>
          <a:lstStyle/>
          <a:p>
            <a:r>
              <a:rPr lang="en-US" dirty="0" smtClean="0"/>
              <a:t>Layer/border between the crust and the mantle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793874"/>
            <a:ext cx="3429000" cy="3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629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a:t>
            </a:r>
            <a:endParaRPr lang="en-US" dirty="0"/>
          </a:p>
        </p:txBody>
      </p:sp>
      <p:sp>
        <p:nvSpPr>
          <p:cNvPr id="3" name="Content Placeholder 2"/>
          <p:cNvSpPr>
            <a:spLocks noGrp="1"/>
          </p:cNvSpPr>
          <p:nvPr>
            <p:ph idx="1"/>
          </p:nvPr>
        </p:nvSpPr>
        <p:spPr/>
        <p:txBody>
          <a:bodyPr/>
          <a:lstStyle/>
          <a:p>
            <a:r>
              <a:rPr lang="en-US" dirty="0" smtClean="0"/>
              <a:t>Central part of the Earth below the mantle</a:t>
            </a:r>
          </a:p>
          <a:p>
            <a:r>
              <a:rPr lang="en-US" dirty="0" smtClean="0"/>
              <a:t>Two Parts:</a:t>
            </a:r>
          </a:p>
          <a:p>
            <a:pPr lvl="1"/>
            <a:r>
              <a:rPr lang="en-US" dirty="0" smtClean="0"/>
              <a:t>Outer Core – Liquid</a:t>
            </a:r>
          </a:p>
          <a:p>
            <a:pPr lvl="1"/>
            <a:r>
              <a:rPr lang="en-US" dirty="0" smtClean="0"/>
              <a:t>Inner Core - Solid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43200"/>
            <a:ext cx="35433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016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Magnetism:</a:t>
            </a:r>
            <a:endParaRPr lang="en-US" dirty="0"/>
          </a:p>
        </p:txBody>
      </p:sp>
      <p:sp>
        <p:nvSpPr>
          <p:cNvPr id="3" name="Content Placeholder 2"/>
          <p:cNvSpPr>
            <a:spLocks noGrp="1"/>
          </p:cNvSpPr>
          <p:nvPr>
            <p:ph idx="1"/>
          </p:nvPr>
        </p:nvSpPr>
        <p:spPr/>
        <p:txBody>
          <a:bodyPr/>
          <a:lstStyle/>
          <a:p>
            <a:r>
              <a:rPr lang="en-US" dirty="0" smtClean="0"/>
              <a:t>The Earth has a magnetic North Pole and a magnetic South Pole that creates a magnetic field around it</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332" y="3657600"/>
            <a:ext cx="3540868" cy="265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752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673</TotalTime>
  <Words>446</Words>
  <Application>Microsoft Office PowerPoint</Application>
  <PresentationFormat>On-screen Show (4:3)</PresentationFormat>
  <Paragraphs>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Austin</vt:lpstr>
      <vt:lpstr>Composition of the Earth</vt:lpstr>
      <vt:lpstr>Earth Basics:</vt:lpstr>
      <vt:lpstr>Basic Facts:</vt:lpstr>
      <vt:lpstr>Layers of the Earth</vt:lpstr>
      <vt:lpstr>Crust:</vt:lpstr>
      <vt:lpstr>Mantle:</vt:lpstr>
      <vt:lpstr>Moho</vt:lpstr>
      <vt:lpstr>Core:</vt:lpstr>
      <vt:lpstr>Magnetism:</vt:lpstr>
      <vt:lpstr>Gravity:</vt:lpstr>
      <vt:lpstr>Weight:</vt:lpstr>
      <vt:lpstr>Matter:</vt:lpstr>
      <vt:lpstr>Energy:</vt:lpstr>
      <vt:lpstr>Energy:</vt:lpstr>
      <vt:lpstr>Matter:</vt:lpstr>
      <vt:lpstr>PowerPoint Presentation</vt:lpstr>
      <vt:lpstr>Atmosphere:</vt:lpstr>
      <vt:lpstr>Hydrosphere:</vt:lpstr>
      <vt:lpstr>Lithosphere:</vt:lpstr>
      <vt:lpstr>Biosphere:</vt:lpstr>
    </vt:vector>
  </TitlesOfParts>
  <Company>Howard County Public School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of the Earth</dc:title>
  <dc:creator>.</dc:creator>
  <cp:lastModifiedBy>.</cp:lastModifiedBy>
  <cp:revision>9</cp:revision>
  <dcterms:created xsi:type="dcterms:W3CDTF">2011-09-12T00:41:15Z</dcterms:created>
  <dcterms:modified xsi:type="dcterms:W3CDTF">2013-10-03T17:13:43Z</dcterms:modified>
</cp:coreProperties>
</file>